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38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151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94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96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10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667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430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96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030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20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6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3F4C-5B10-4CB3-A860-826FCFECA0D9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8B69-5494-4866-8ECA-435E0C0A011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7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9956" y="174978"/>
            <a:ext cx="4422069" cy="530225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+mn-lt"/>
              </a:rPr>
              <a:t>4</a:t>
            </a:r>
            <a:r>
              <a:rPr lang="es-ES" sz="2400" dirty="0" smtClean="0">
                <a:latin typeface="+mn-lt"/>
              </a:rPr>
              <a:t>. </a:t>
            </a:r>
            <a:r>
              <a:rPr lang="es-ES" sz="2400" dirty="0" smtClean="0">
                <a:latin typeface="+mn-lt"/>
              </a:rPr>
              <a:t>CAISSONS</a:t>
            </a:r>
            <a:endParaRPr lang="es-MX" sz="2400" dirty="0">
              <a:latin typeface="+mn-lt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01601" y="705203"/>
            <a:ext cx="4425244" cy="5864930"/>
          </a:xfrm>
        </p:spPr>
        <p:txBody>
          <a:bodyPr>
            <a:normAutofit lnSpcReduction="10000"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Caissons es un tipo de cimentación semi-profunda utilizado cuando los suelos no son los más adecuados para cimentar, su baja capacidad portante hace obligatorio usar este tipo de cimentación.</a:t>
            </a: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Los Caissons o cajones que suelen ser comúnmente circulares, son elementos estructurales de una gran profundidad que pueden llegar hasta los 25 metros. Estos elementos se construyen cuando van a soportar mucho peso y que la parte superficial no soportaría grandes cargas. Son utilizados para la construcción de puentes sobre agua.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Paso a paso estudiaremos la manera iniciar y finalizar la construcción de este tipo de cimentación.</a:t>
            </a: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3" y="857956"/>
            <a:ext cx="3894668" cy="5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979" y="88731"/>
            <a:ext cx="4343046" cy="530225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+mn-lt"/>
              </a:rPr>
              <a:t>4</a:t>
            </a:r>
            <a:r>
              <a:rPr lang="es-ES" sz="2400" dirty="0" smtClean="0">
                <a:latin typeface="+mn-lt"/>
              </a:rPr>
              <a:t>.1 </a:t>
            </a:r>
            <a:r>
              <a:rPr lang="es-ES" sz="2400" dirty="0" smtClean="0">
                <a:latin typeface="+mn-lt"/>
              </a:rPr>
              <a:t>Sistema Constructivo</a:t>
            </a:r>
            <a:endParaRPr lang="es-MX" sz="2400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1911" y="552127"/>
            <a:ext cx="4176889" cy="6063162"/>
          </a:xfrm>
        </p:spPr>
        <p:txBody>
          <a:bodyPr>
            <a:normAutofit/>
          </a:bodyPr>
          <a:lstStyle/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lograr una profundidad requerida para este tipo de cimentación, es necesario contar con una secuencia de actividades así:                        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Localización y trazos de ejes con la utilización de aparatos topográficos de precisión.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partir del punto central, se traza a mano como un compás sobre un papel, ya que los Caissons son circulares.</a:t>
            </a:r>
          </a:p>
          <a:p>
            <a:pPr marL="5715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ES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Después del trazo anterior se inicia la excavación a mano hasta lograr 1 metro de profundidad.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es-MX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2000" dirty="0">
              <a:latin typeface="+mj-lt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4347576" y="3583708"/>
            <a:ext cx="81189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Flecha derecha 21"/>
          <p:cNvSpPr/>
          <p:nvPr/>
        </p:nvSpPr>
        <p:spPr>
          <a:xfrm>
            <a:off x="4408310" y="5218465"/>
            <a:ext cx="23537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09" y="351487"/>
            <a:ext cx="4116155" cy="1969462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19" y="2473373"/>
            <a:ext cx="3315546" cy="20433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44" y="4669125"/>
            <a:ext cx="4673600" cy="1946164"/>
          </a:xfrm>
          <a:prstGeom prst="rect">
            <a:avLst/>
          </a:prstGeom>
        </p:spPr>
      </p:pic>
      <p:sp>
        <p:nvSpPr>
          <p:cNvPr id="3" name="Flecha doblada hacia arriba 2"/>
          <p:cNvSpPr/>
          <p:nvPr/>
        </p:nvSpPr>
        <p:spPr>
          <a:xfrm>
            <a:off x="4347576" y="2473373"/>
            <a:ext cx="551802" cy="549340"/>
          </a:xfrm>
          <a:prstGeom prst="bent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0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5070" y="207263"/>
            <a:ext cx="4422086" cy="638544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el metro excavado se coloca una formaleta que puede ser en madera o metálica, dejando un espacio entre el terreno y la formaleta 10 cms, para el espesor del anillo que va reforzado en varilla según diseño estructural; la formaleta debe tener aplicado un desmoldante para facilitar su retiro y volver a utilizar.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ES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todos los elementos anteriores se funde el primer metro con hormigón con una resistencia nominal entre 2500 y 3000 psi, el anillo sirve de protección a los obreros que van bajando a una profundidad importante y también evita el desmoronamiento de las paredes laterales de la excavación.</a:t>
            </a: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2000" dirty="0">
              <a:latin typeface="+mj-lt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4591643" y="1563737"/>
            <a:ext cx="4883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Flecha derecha 7"/>
          <p:cNvSpPr/>
          <p:nvPr/>
        </p:nvSpPr>
        <p:spPr>
          <a:xfrm>
            <a:off x="4618509" y="4583122"/>
            <a:ext cx="19516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44704"/>
            <a:ext cx="3397955" cy="3019385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3555999"/>
            <a:ext cx="5215466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1083" y="225778"/>
            <a:ext cx="3591674" cy="640079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tema relevante es necesario la utilización de equipo vertical, que puede ser una pluma eléctrica o de gasolina con sus respectivos baldes para el retiro del material excavado; la necesidad de seguridad e implementos para la integridad de los trabajadores es importante.</a:t>
            </a:r>
            <a:endParaRPr lang="es-MX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día siguiente se puede retirar la formaleta después de excavar el segundo metro y repetir sucesivamente la fundición de los anillos hasta llegar a la profundidad requerida.</a:t>
            </a:r>
            <a:endParaRPr lang="es-MX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2000" dirty="0">
              <a:latin typeface="+mj-lt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3702758" y="1493858"/>
            <a:ext cx="8326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Flecha derecha 7"/>
          <p:cNvSpPr/>
          <p:nvPr/>
        </p:nvSpPr>
        <p:spPr>
          <a:xfrm>
            <a:off x="3702757" y="4792527"/>
            <a:ext cx="21036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5" y="378403"/>
            <a:ext cx="3682886" cy="3064706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3702755"/>
            <a:ext cx="5663071" cy="26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4235" y="126626"/>
            <a:ext cx="4015232" cy="653381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Cuando se llega a la profundidad requerida, se inicia la excavación de la pata de elefante según diseño estructural, es posible encontrar corriente de agua proveniente del nivel freático o yacimiento natural, cuando esto sucede, se puede sacar excavando un pequeño pozo en el centro del </a:t>
            </a:r>
            <a:r>
              <a:rPr lang="es-CO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Caissons </a:t>
            </a:r>
            <a:r>
              <a:rPr lang="es-CO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el momento de iniciar el vaciado del hormigón</a:t>
            </a:r>
            <a:r>
              <a:rPr lang="es-CO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Después de tener la excavación completada, se instala la canasta que previamente ha sido armada e izada con la grúa de la obra, el diámetro inferior de los añillos construidos para la excavación, garantizan el recubrimiento del Caissons.</a:t>
            </a: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8" name="Flecha derecha 7"/>
          <p:cNvSpPr/>
          <p:nvPr/>
        </p:nvSpPr>
        <p:spPr>
          <a:xfrm>
            <a:off x="4111865" y="1644465"/>
            <a:ext cx="6633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Flecha derecha 8"/>
          <p:cNvSpPr/>
          <p:nvPr/>
        </p:nvSpPr>
        <p:spPr>
          <a:xfrm>
            <a:off x="4199467" y="4768596"/>
            <a:ext cx="2518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266825"/>
            <a:ext cx="3351897" cy="3239911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3708306"/>
            <a:ext cx="5158119" cy="27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564" y="150819"/>
            <a:ext cx="4437436" cy="646446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finalmente se vierte el hormigón que cae libre con la utilización de una manguera proveniente de la bomba de concreto o brazo estacionario, que agiliza el vaciado del elemento estructural, la caída del concreto a una profundidad importante hace que el concreto se compacte sin la necesidad de vibrador, además la fluidez del material ayuda a que llegue a todo el espacio excavado del Caissons</a:t>
            </a:r>
            <a:r>
              <a:rPr lang="es-CO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O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importante intercalar la construcción de los Caissons cuando se encuentran muy cercanos, el motivo tiene que ver con prever el evento que se puedan unir uno con otro.                     </a:t>
            </a:r>
            <a:endParaRPr lang="es-MX" sz="2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 smtClean="0">
                <a:latin typeface="+mj-lt"/>
              </a:rPr>
              <a:t>      Este es un Caissons terminado.</a:t>
            </a:r>
            <a:endParaRPr lang="es-MX" sz="2000" dirty="0">
              <a:latin typeface="+mj-lt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572000" y="1677981"/>
            <a:ext cx="5757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>
            <a:off x="4572000" y="4754880"/>
            <a:ext cx="25174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2" y="324103"/>
            <a:ext cx="3431824" cy="322286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21" y="3825240"/>
            <a:ext cx="4786489" cy="26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EAFFF8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580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Tema de Office</vt:lpstr>
      <vt:lpstr>4. CAISSONS</vt:lpstr>
      <vt:lpstr>4.1 Sistema Constructivo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26</cp:revision>
  <dcterms:created xsi:type="dcterms:W3CDTF">2019-12-18T16:45:47Z</dcterms:created>
  <dcterms:modified xsi:type="dcterms:W3CDTF">2020-03-25T18:44:03Z</dcterms:modified>
</cp:coreProperties>
</file>